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0448" y="966192"/>
            <a:ext cx="7235904" cy="3318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700"/>
              </a:lnSpc>
              <a:buNone/>
            </a:pPr>
            <a:r>
              <a:rPr lang="en-US" sz="6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AI-SAFE: 아동학대 예방을 위한 혁신적 솔루션</a:t>
            </a:r>
            <a:endParaRPr lang="en-US" sz="6950" dirty="0"/>
          </a:p>
        </p:txBody>
      </p:sp>
      <p:sp>
        <p:nvSpPr>
          <p:cNvPr id="4" name="Text 1"/>
          <p:cNvSpPr/>
          <p:nvPr/>
        </p:nvSpPr>
        <p:spPr>
          <a:xfrm>
            <a:off x="6440448" y="4694039"/>
            <a:ext cx="7235904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AI-SAFE는 의료기관에서 아동학대를 선별하고 예방하는 혁신적인 AI 솔루션입니다. 이 시스템은 의료진의 workflow를 고려하여 설계되었으며, 다양한 데이터를 활용해 정확한 판단을 돕습니다.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440448" y="6568202"/>
            <a:ext cx="436126" cy="436126"/>
          </a:xfrm>
          <a:prstGeom prst="roundRect">
            <a:avLst>
              <a:gd name="adj" fmla="val 2096432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068" y="6575822"/>
            <a:ext cx="420886" cy="4208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2781" y="6309360"/>
            <a:ext cx="4333994" cy="953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6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5116" y="727829"/>
            <a:ext cx="6219944" cy="777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해외 적용 가능성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925116" y="2199084"/>
            <a:ext cx="594717" cy="59471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10496" y="2309813"/>
            <a:ext cx="22395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784152" y="2199084"/>
            <a:ext cx="3109913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유연한 설계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784152" y="2746415"/>
            <a:ext cx="6434733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AI-SAFE는 해외 의료기관에도 적용 가능하도록 설계되었습니다.</a:t>
            </a:r>
            <a:endParaRPr lang="en-US" sz="2050" dirty="0"/>
          </a:p>
        </p:txBody>
      </p:sp>
      <p:sp>
        <p:nvSpPr>
          <p:cNvPr id="8" name="Shape 5"/>
          <p:cNvSpPr/>
          <p:nvPr/>
        </p:nvSpPr>
        <p:spPr>
          <a:xfrm>
            <a:off x="925116" y="4153853"/>
            <a:ext cx="594717" cy="59471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10496" y="4264581"/>
            <a:ext cx="22395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784152" y="4153853"/>
            <a:ext cx="3109913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호환성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784152" y="4701183"/>
            <a:ext cx="6434733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주요 정보는 단순한 수치와 텍스트 형태로, 쉽게 수집 및 처리할 수 있습니다.</a:t>
            </a:r>
            <a:endParaRPr lang="en-US" sz="2050" dirty="0"/>
          </a:p>
        </p:txBody>
      </p:sp>
      <p:sp>
        <p:nvSpPr>
          <p:cNvPr id="12" name="Shape 9"/>
          <p:cNvSpPr/>
          <p:nvPr/>
        </p:nvSpPr>
        <p:spPr>
          <a:xfrm>
            <a:off x="925116" y="6108621"/>
            <a:ext cx="594717" cy="59471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10496" y="6219349"/>
            <a:ext cx="22395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784152" y="6108621"/>
            <a:ext cx="3109913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현지화 가능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784152" y="6655951"/>
            <a:ext cx="6434733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각국의 데이터에 맞게 fine-tuning하여 현지화할 수 있습니다.</a:t>
            </a:r>
            <a:endParaRPr lang="en-US" sz="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60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281" y="3142655"/>
            <a:ext cx="6884551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가정 폭력 및 학교 폭력으로의 확장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4057888"/>
            <a:ext cx="22860" cy="3606284"/>
          </a:xfrm>
          <a:prstGeom prst="roundRect">
            <a:avLst>
              <a:gd name="adj" fmla="val 135225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384965" y="4510088"/>
            <a:ext cx="721281" cy="22860"/>
          </a:xfrm>
          <a:prstGeom prst="roundRect">
            <a:avLst>
              <a:gd name="adj" fmla="val 1352256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7083385" y="4289703"/>
            <a:ext cx="463629" cy="463629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27927" y="4376023"/>
            <a:ext cx="1745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757374" y="4263866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기반 모델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21281" y="4690467"/>
            <a:ext cx="546056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성인 데이터를 기반으로 구축된 모델을 활용합니다.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155" y="5540335"/>
            <a:ext cx="721281" cy="22860"/>
          </a:xfrm>
          <a:prstGeom prst="roundRect">
            <a:avLst>
              <a:gd name="adj" fmla="val 1352256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385" y="5319951"/>
            <a:ext cx="463629" cy="463629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7927" y="5406271"/>
            <a:ext cx="1745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448556" y="5294114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특화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48556" y="5720715"/>
            <a:ext cx="546056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 데이터로 fine-tuning하여 아동학대에 특화된 모델을 개발했습니다.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4965" y="6467594"/>
            <a:ext cx="721281" cy="22860"/>
          </a:xfrm>
          <a:prstGeom prst="roundRect">
            <a:avLst>
              <a:gd name="adj" fmla="val 1352256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3385" y="6247209"/>
            <a:ext cx="463629" cy="463629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27927" y="6333530"/>
            <a:ext cx="1745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757374" y="6221373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확장 가능성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21281" y="6647974"/>
            <a:ext cx="546056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다양한 폭력 유형에 맞춰 확장하여 가정 폭력과 학교 폭력 징후를 포착할 수 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1980962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기존 연구의 한계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520440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CCTV/X-ray 활용 연구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219456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데이터 용량이 크고 다기관 검증이 어렵습니다. 의료진의 workflow 통합이 어렵습니다.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44133" y="3520440"/>
            <a:ext cx="3755946" cy="832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텍스트/실험실 데이터 활용 연구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44133" y="4635579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병원 협조 없이 사용하기 어렵고, EMR 회사의 협조 없이 통합이 어렵습니다.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98023" y="3520440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영미권 연구 한계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8023" y="4219456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대화 문맥과 진료 시간의 차이로 한국에 바로 적용하기 어렵습니다.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2938" y="688658"/>
            <a:ext cx="5892879" cy="736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의료인 신고율 개선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362938" y="1800820"/>
            <a:ext cx="7390924" cy="1881783"/>
          </a:xfrm>
          <a:prstGeom prst="roundRect">
            <a:avLst>
              <a:gd name="adj" fmla="val 19964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43807" y="2081689"/>
            <a:ext cx="294644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신고 부담 감소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643807" y="2600206"/>
            <a:ext cx="6829187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자동으로 아동학대 전문 기관에 연결되는 시스템을 통해 의료인의 신고 부담을 줄입니다.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6362938" y="3932992"/>
            <a:ext cx="7390924" cy="1881783"/>
          </a:xfrm>
          <a:prstGeom prst="roundRect">
            <a:avLst>
              <a:gd name="adj" fmla="val 19964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43807" y="4213860"/>
            <a:ext cx="294644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판단 지원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643807" y="4732377"/>
            <a:ext cx="6829187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짧은 진료시간 동안 아동학대를 판단하는 데 도움이 되는 의심률 모델을 제공합니다.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2938" y="6065163"/>
            <a:ext cx="7390924" cy="1481018"/>
          </a:xfrm>
          <a:prstGeom prst="roundRect">
            <a:avLst>
              <a:gd name="adj" fmla="val 25366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43807" y="6346031"/>
            <a:ext cx="294644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신변 보호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643807" y="6864548"/>
            <a:ext cx="6829187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의사의 단독 책임 부담을 줄이고 신변을 보호합니다.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797" y="666869"/>
            <a:ext cx="5706547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구조의 차별점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97" y="1743908"/>
            <a:ext cx="1212652" cy="1940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5184" y="1986439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종합적 접근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5184" y="2488525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아동의 표정, 발화, 의료 정보, 진단 검사 결과 등을 종합적으로 고려합니다.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97" y="3684151"/>
            <a:ext cx="1212652" cy="1940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5184" y="3926681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효율적 모델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5184" y="4428768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XGBoost를 사용하여 의사결정 문제에 효율적으로 대응합니다.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97" y="5624393"/>
            <a:ext cx="1212652" cy="1940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5184" y="5866924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경량화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5184" y="6369010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local 환경에서 가볍게 돌아갈 수 있는 모델을 지향합니다.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544" y="604480"/>
            <a:ext cx="5170765" cy="646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현장 Workflow 고려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544" y="1580317"/>
            <a:ext cx="549354" cy="5493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5544" y="2349341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기존 EMR 활용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55544" y="2804160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영상의학 판독문이나 CBC 결과 등 기존 EMR 데이터를 활용합니다.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44" y="3815001"/>
            <a:ext cx="549354" cy="5493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55544" y="4584025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편리한 UI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55544" y="5038844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멍과 같은 사항도 쉽게 입력할 수 있는 UI를 제공합니다.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544" y="6049685"/>
            <a:ext cx="549354" cy="5493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5544" y="6818709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간편한 설문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55544" y="7273528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긴 텍스트 작성 대신 선지 선택 방식의 설문을 사용합니다.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321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9997" y="4052292"/>
            <a:ext cx="6252448" cy="781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50"/>
              </a:lnSpc>
              <a:buNone/>
            </a:pPr>
            <a:r>
              <a:rPr lang="en-US" sz="4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AI-SAFE의 미래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929997" y="5232202"/>
            <a:ext cx="12770406" cy="1549003"/>
          </a:xfrm>
          <a:prstGeom prst="roundRect">
            <a:avLst>
              <a:gd name="adj" fmla="val 25732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45237" y="5247442"/>
            <a:ext cx="12739926" cy="7592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211104" y="5414486"/>
            <a:ext cx="264985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국내 의료기관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4399836" y="5414486"/>
            <a:ext cx="264604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해외 의료기관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584758" y="5414486"/>
            <a:ext cx="264604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가정 폭력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769679" y="5414486"/>
            <a:ext cx="264985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학교 폭력</a:t>
            </a:r>
            <a:endParaRPr lang="en-US" sz="2050" dirty="0"/>
          </a:p>
        </p:txBody>
      </p:sp>
      <p:sp>
        <p:nvSpPr>
          <p:cNvPr id="10" name="Shape 7"/>
          <p:cNvSpPr/>
          <p:nvPr/>
        </p:nvSpPr>
        <p:spPr>
          <a:xfrm>
            <a:off x="945237" y="6006703"/>
            <a:ext cx="12739926" cy="7592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211104" y="6173748"/>
            <a:ext cx="264985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현재 적용 중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4399836" y="6173748"/>
            <a:ext cx="264604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확장 가능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584758" y="6173748"/>
            <a:ext cx="264604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연구 중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0769679" y="6173748"/>
            <a:ext cx="264985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연구 중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29997" y="7080052"/>
            <a:ext cx="12770406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AI-SAFE는 아동학대를 넘어 다양한 사회 문제에 대응하는 종합적인 폭력 예방 솔루션으로 성장할 것입니다.</a:t>
            </a:r>
            <a:endParaRPr lang="en-US" sz="2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2024-11-02T23:38:06Z</dcterms:created>
  <dcterms:modified xsi:type="dcterms:W3CDTF">2024-11-02T23:38:06Z</dcterms:modified>
</cp:coreProperties>
</file>